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5" r:id="rId3"/>
    <p:sldId id="388" r:id="rId5"/>
    <p:sldId id="389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404" r:id="rId21"/>
    <p:sldId id="405" r:id="rId22"/>
    <p:sldId id="406" r:id="rId23"/>
    <p:sldId id="407" r:id="rId24"/>
    <p:sldId id="408" r:id="rId25"/>
    <p:sldId id="409" r:id="rId26"/>
    <p:sldId id="410" r:id="rId27"/>
    <p:sldId id="411" r:id="rId28"/>
    <p:sldId id="412" r:id="rId29"/>
    <p:sldId id="413" r:id="rId30"/>
    <p:sldId id="414" r:id="rId31"/>
    <p:sldId id="415" r:id="rId32"/>
    <p:sldId id="416" r:id="rId33"/>
    <p:sldId id="417" r:id="rId34"/>
    <p:sldId id="418" r:id="rId35"/>
    <p:sldId id="419" r:id="rId36"/>
  </p:sldIdLst>
  <p:sldSz cx="12192000" cy="6858000"/>
  <p:notesSz cx="6858000" cy="9144000"/>
  <p:custDataLst>
    <p:tags r:id="rId4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gs" Target="tags/tag34.xml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tags" Target="../tags/tag30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tags" Target="../tags/tag33.xml"/></Relationships>
</file>

<file path=ppt/tags/tag34.xml><?xml version="1.0" encoding="utf-8"?>
<p:tagLst xmlns:p="http://schemas.openxmlformats.org/presentationml/2006/main">
  <p:tag name="ISPRING_RESOURCE_PATHS_HASH_2" val="ff3458789944f865df425dd6ab25aced8a1ccf7"/>
  <p:tag name="ISPRING_RESOURCE_PATHS_HASH_PRESENTER" val="d69b264e4e1dda167c336749598e25c0b311ce75"/>
  <p:tag name="ISPRING_PRESENTATION_TITLE" val="www.33ppt.com"/>
</p:tagLst>
</file>